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203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sgroupbd.com/noorsy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0"/>
            <a:ext cx="2286000" cy="5143500"/>
          </a:xfrm>
          <a:prstGeom prst="rect">
            <a:avLst/>
          </a:prstGeom>
          <a:solidFill>
            <a:srgbClr val="112E52"/>
          </a:solidFill>
          <a:ln w="12700">
            <a:solidFill>
              <a:srgbClr val="112E5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0A1F3D"/>
          </a:solidFill>
          <a:ln w="12700">
            <a:solidFill>
              <a:srgbClr val="0A1F3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280160"/>
            <a:ext cx="91440" cy="2560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097280"/>
            <a:ext cx="5943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685800" y="17830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kern="0" spc="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85800" y="246888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Simple. Powerful. Built for You.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310896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Customized ERP Solutions for Small &amp; Medium Businesses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91929"/>
          </a:solidFill>
          <a:ln w="12700">
            <a:solidFill>
              <a:srgbClr val="09192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4773168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https://asgroupbd.com/noorsys/</a:t>
            </a:r>
            <a:r>
              <a:rPr lang="en-US" sz="1100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 Enterprise Resource Planning</a:t>
            </a:r>
            <a:endParaRPr lang="en-US" sz="11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4358B76-C9A4-5098-9011-B8112CE1A5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601" t="40526" r="10983" b="40639"/>
          <a:stretch/>
        </p:blipFill>
        <p:spPr>
          <a:xfrm>
            <a:off x="685800" y="932334"/>
            <a:ext cx="1395919" cy="3310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91440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Story of Reza's Garments Factory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28600" y="530352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familiar tale from thousands of growing businesses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5212080" cy="2880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91440" cy="288036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234440"/>
            <a:ext cx="4892040" cy="274320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"Reza ran a busy garments factory in Chittagong.
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accounts were in one Excel file, his inventory in another, and his staff attendance was tracked in a notebook.
One day a big client asked: </a:t>
            </a: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"Can you deliver 5,000 pieces in two weeks?"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Reza checked his stock notebook — then his orders Excel — then called his production manager. Three hours later he said </a:t>
            </a: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"yes."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answer should have taken 5 seconds."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43600" y="1143000"/>
            <a:ext cx="283464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760" y="1325880"/>
            <a:ext cx="411480" cy="4114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565392" y="1252728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decisions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6565392" y="1545336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 silos = delayed answers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5943600" y="2148840"/>
            <a:ext cx="283464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233172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565392" y="2258568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errors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6565392" y="2551176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entry → costly mistakes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5943600" y="3154680"/>
            <a:ext cx="283464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0760" y="3337560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565392" y="32644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chaos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6565392" y="3557016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Overstock or stockout — both hurt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365760" y="43434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familiar? You're not alone — 78% of SMBs run on fragmented tools.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1005840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So... What Exactly is ERP?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28600" y="594360"/>
            <a:ext cx="868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it as the brain of your business — one system, all data.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474720" y="1645920"/>
            <a:ext cx="2194560" cy="1828800"/>
          </a:xfrm>
          <a:prstGeom prst="ellipse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0" y="1737360"/>
            <a:ext cx="21945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1417320"/>
            <a:ext cx="1737360" cy="54864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8640" y="149047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743200"/>
            <a:ext cx="1737360" cy="548640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81635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858000" y="1417320"/>
            <a:ext cx="1737360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858000" y="149047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675120" y="2743200"/>
            <a:ext cx="1737360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281635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&amp; Payroll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337560" y="4160520"/>
            <a:ext cx="1737360" cy="5486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337560" y="4233672"/>
            <a:ext cx="1737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= One system that connects all parts of your business in real time.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840480" y="0"/>
            <a:ext cx="54864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0"/>
            <a:ext cx="3200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274320" y="1737360"/>
            <a:ext cx="32918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5 Excel files to manage orders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Manual payroll every month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No real-time stock visibility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Decisions based on gut feeling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114800" y="548640"/>
            <a:ext cx="4754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0" y="1737360"/>
            <a:ext cx="45720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One dashboard — all orders, live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Auto payroll in minutes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Live inventory alerts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Data-driven decisions instantly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61020"/>
          </a:solidFill>
          <a:ln w="12700">
            <a:solidFill>
              <a:srgbClr val="0610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4617720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"Reza's team went from 3-hour decisions to 5-second answers."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371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Choose noorsys?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56032" y="57607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businesses like yours — not for Fortune 500 giants.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88720"/>
            <a:ext cx="2697480" cy="64008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389888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14400" y="13716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Customizable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38912" y="182880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module shaped to your exact workflow. Not one-size-fits-all.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200400" y="118872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00400" y="1188720"/>
            <a:ext cx="2697480" cy="64008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1389888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840480" y="13716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Use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364992" y="182880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UI. No IT degree needed. Your staff learns in days, not months.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126480" y="118872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126480" y="1188720"/>
            <a:ext cx="269748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072" y="1389888"/>
            <a:ext cx="384048" cy="38404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766560" y="13716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Pricing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6291072" y="182880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SMB-friendly pricing. Enterprise power without enterprise cost.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274320" y="297180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274320" y="2971800"/>
            <a:ext cx="2697480" cy="6400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912" y="3172968"/>
            <a:ext cx="384048" cy="38404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14400" y="31546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Support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438912" y="361188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onboarding + ongoing local support in your language.</a:t>
            </a:r>
            <a:endParaRPr lang="en-US" sz="1050" dirty="0"/>
          </a:p>
        </p:txBody>
      </p:sp>
      <p:sp>
        <p:nvSpPr>
          <p:cNvPr id="26" name="Shape 20"/>
          <p:cNvSpPr/>
          <p:nvPr/>
        </p:nvSpPr>
        <p:spPr>
          <a:xfrm>
            <a:off x="3200400" y="297180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3200400" y="2971800"/>
            <a:ext cx="2697480" cy="6400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3172968"/>
            <a:ext cx="384048" cy="384048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3840480" y="31546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Deployment</a:t>
            </a:r>
            <a:endParaRPr lang="en-US" sz="1300" dirty="0"/>
          </a:p>
        </p:txBody>
      </p:sp>
      <p:sp>
        <p:nvSpPr>
          <p:cNvPr id="30" name="Text 23"/>
          <p:cNvSpPr/>
          <p:nvPr/>
        </p:nvSpPr>
        <p:spPr>
          <a:xfrm>
            <a:off x="3364992" y="361188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live in weeks, not months. We handle the heavy lifting.</a:t>
            </a:r>
            <a:endParaRPr lang="en-US" sz="1050" dirty="0"/>
          </a:p>
        </p:txBody>
      </p:sp>
      <p:sp>
        <p:nvSpPr>
          <p:cNvPr id="31" name="Shape 24"/>
          <p:cNvSpPr/>
          <p:nvPr/>
        </p:nvSpPr>
        <p:spPr>
          <a:xfrm>
            <a:off x="6126480" y="2971800"/>
            <a:ext cx="26974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2" name="Shape 25"/>
          <p:cNvSpPr/>
          <p:nvPr/>
        </p:nvSpPr>
        <p:spPr>
          <a:xfrm>
            <a:off x="6126480" y="2971800"/>
            <a:ext cx="269748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1072" y="3172968"/>
            <a:ext cx="384048" cy="384048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6766560" y="31546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Reports</a:t>
            </a:r>
            <a:endParaRPr lang="en-US" sz="1300" dirty="0"/>
          </a:p>
        </p:txBody>
      </p:sp>
      <p:sp>
        <p:nvSpPr>
          <p:cNvPr id="35" name="Text 27"/>
          <p:cNvSpPr/>
          <p:nvPr/>
        </p:nvSpPr>
        <p:spPr>
          <a:xfrm>
            <a:off x="6291072" y="3611880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dashboards and insights for smarter decisions.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Inside noorsys ERP?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70408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Modular. Pick what you need. Expand as you grow.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1A56D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234440"/>
            <a:ext cx="2057400" cy="73152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3272" y="1435608"/>
            <a:ext cx="548640" cy="548640"/>
          </a:xfrm>
          <a:prstGeom prst="ellipse">
            <a:avLst/>
          </a:prstGeom>
          <a:solidFill>
            <a:srgbClr val="1A56DB">
              <a:alpha val="20000"/>
            </a:srgbClr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33272" y="1463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5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CRM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3040" y="123444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0E9F6E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3040" y="1234440"/>
            <a:ext cx="2057400" cy="73152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21992" y="1435608"/>
            <a:ext cx="548640" cy="548640"/>
          </a:xfrm>
          <a:prstGeom prst="ellipse">
            <a:avLst/>
          </a:prstGeom>
          <a:solidFill>
            <a:srgbClr val="0E9F6E">
              <a:alpha val="20000"/>
            </a:srgbClr>
          </a:solidFill>
          <a:ln w="12700">
            <a:solidFill>
              <a:srgbClr val="0E9F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21992" y="1463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E9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554480" y="205740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&amp; Warehouse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90672" y="123444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F59E0B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90672" y="1234440"/>
            <a:ext cx="20574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49624" y="1435608"/>
            <a:ext cx="548640" cy="548640"/>
          </a:xfrm>
          <a:prstGeom prst="ellipse">
            <a:avLst/>
          </a:prstGeom>
          <a:solidFill>
            <a:srgbClr val="F59E0B">
              <a:alpha val="2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49624" y="1463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782112" y="205740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Accounts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976672" y="123444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EF4444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976672" y="1234440"/>
            <a:ext cx="2057400" cy="7315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35624" y="1435608"/>
            <a:ext cx="548640" cy="548640"/>
          </a:xfrm>
          <a:prstGeom prst="ellipse">
            <a:avLst/>
          </a:prstGeom>
          <a:solidFill>
            <a:srgbClr val="EF4444">
              <a:alpha val="20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35624" y="1463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068112" y="205740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&amp; Payroll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274320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7C3AED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2743200"/>
            <a:ext cx="2057400" cy="7315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033272" y="2944368"/>
            <a:ext cx="548640" cy="548640"/>
          </a:xfrm>
          <a:prstGeom prst="ellipse">
            <a:avLst/>
          </a:prstGeom>
          <a:solidFill>
            <a:srgbClr val="7C3AED">
              <a:alpha val="2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33272" y="29718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365760" y="35661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&amp; Supply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463040" y="274320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463040" y="2743200"/>
            <a:ext cx="20574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21992" y="2944368"/>
            <a:ext cx="548640" cy="548640"/>
          </a:xfrm>
          <a:prstGeom prst="ellipse">
            <a:avLst/>
          </a:prstGeom>
          <a:solidFill>
            <a:srgbClr val="0891B2">
              <a:alpha val="20000"/>
            </a:srgbClr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21992" y="29718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2554480" y="35661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&amp; MRP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90672" y="274320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059669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90672" y="2743200"/>
            <a:ext cx="2057400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449624" y="2944368"/>
            <a:ext cx="548640" cy="548640"/>
          </a:xfrm>
          <a:prstGeom prst="ellipse">
            <a:avLst/>
          </a:prstGeom>
          <a:solidFill>
            <a:srgbClr val="059669">
              <a:alpha val="20000"/>
            </a:srgbClr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49624" y="29718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4782112" y="35661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&amp; BI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976672" y="2743200"/>
            <a:ext cx="2057400" cy="1325880"/>
          </a:xfrm>
          <a:prstGeom prst="rect">
            <a:avLst/>
          </a:prstGeom>
          <a:solidFill>
            <a:srgbClr val="112E52"/>
          </a:solidFill>
          <a:ln w="12700">
            <a:solidFill>
              <a:srgbClr val="D97706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976672" y="2743200"/>
            <a:ext cx="20574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735624" y="2944368"/>
            <a:ext cx="548640" cy="548640"/>
          </a:xfrm>
          <a:prstGeom prst="ellipse">
            <a:avLst/>
          </a:prstGeom>
          <a:solidFill>
            <a:srgbClr val="D97706">
              <a:alpha val="20000"/>
            </a:srgbClr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735624" y="29718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7068112" y="356616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Access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365760" y="4389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modules integrate seamlessly — no more data silos.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1371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Work With You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56032" y="594360"/>
            <a:ext cx="8686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transparent, collaborative process — start to finish.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21992" y="2423160"/>
            <a:ext cx="475488" cy="0"/>
          </a:xfrm>
          <a:prstGeom prst="line">
            <a:avLst/>
          </a:prstGeom>
          <a:noFill/>
          <a:ln w="25400">
            <a:solidFill>
              <a:srgbClr val="CBD5E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462272" y="2423160"/>
            <a:ext cx="475488" cy="0"/>
          </a:xfrm>
          <a:prstGeom prst="line">
            <a:avLst/>
          </a:prstGeom>
          <a:noFill/>
          <a:ln w="25400">
            <a:solidFill>
              <a:srgbClr val="CBD5E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702552" y="2423160"/>
            <a:ext cx="475488" cy="0"/>
          </a:xfrm>
          <a:prstGeom prst="line">
            <a:avLst/>
          </a:prstGeom>
          <a:noFill/>
          <a:ln w="25400">
            <a:solidFill>
              <a:srgbClr val="CBD5E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28600" y="1188720"/>
            <a:ext cx="2011680" cy="2834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28600" y="1188720"/>
            <a:ext cx="2011680" cy="73152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716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A5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365760" y="2231136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65760" y="2670048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understand your business, pain points, and goals.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468880" y="1188720"/>
            <a:ext cx="2011680" cy="2834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468880" y="1188720"/>
            <a:ext cx="2011680" cy="73152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0" y="13716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E9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2606040" y="2231136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2606040" y="2670048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map and customize the ERP to your exact workflow.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1188720"/>
            <a:ext cx="2011680" cy="2834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188720"/>
            <a:ext cx="201168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13716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4200" dirty="0"/>
          </a:p>
        </p:txBody>
      </p:sp>
      <p:sp>
        <p:nvSpPr>
          <p:cNvPr id="22" name="Text 20"/>
          <p:cNvSpPr/>
          <p:nvPr/>
        </p:nvSpPr>
        <p:spPr>
          <a:xfrm>
            <a:off x="4846320" y="2231136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Test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846320" y="2670048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system built, tested, and refined with your team.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949440" y="1188720"/>
            <a:ext cx="2011680" cy="2834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949440" y="1188720"/>
            <a:ext cx="2011680" cy="7315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040880" y="13716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4200" dirty="0"/>
          </a:p>
        </p:txBody>
      </p:sp>
      <p:sp>
        <p:nvSpPr>
          <p:cNvPr id="27" name="Text 25"/>
          <p:cNvSpPr/>
          <p:nvPr/>
        </p:nvSpPr>
        <p:spPr>
          <a:xfrm>
            <a:off x="7086600" y="2231136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Live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086600" y="2670048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with full training, support, and handover.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65760" y="438912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5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deployment time: 8 – 12 weeks  |  With dedicated project manager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Our Clients Say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7315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results from real businesses.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2697480" cy="3200400"/>
          </a:xfrm>
          <a:prstGeom prst="rect">
            <a:avLst/>
          </a:prstGeom>
          <a:solidFill>
            <a:srgbClr val="0D2137"/>
          </a:solidFill>
          <a:ln w="12700">
            <a:solidFill>
              <a:srgbClr val="1A56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88720"/>
            <a:ext cx="2697480" cy="64008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23444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1A56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38912" y="1783080"/>
            <a:ext cx="23774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 cut our payroll processing time from 2 days to 20 minutes. Absolutely game-changing.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" y="3547872"/>
            <a:ext cx="237744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36118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Karim A.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38912" y="391363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56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Textile Exporter, Chittagong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188720"/>
            <a:ext cx="2697480" cy="3200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E9F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188720"/>
            <a:ext cx="2697480" cy="64008"/>
          </a:xfrm>
          <a:prstGeom prst="rect">
            <a:avLst/>
          </a:prstGeom>
          <a:solidFill>
            <a:srgbClr val="0E9F6E"/>
          </a:solidFill>
          <a:ln w="12700">
            <a:solidFill>
              <a:srgbClr val="0E9F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83280" y="123444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0E9F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3410712" y="1783080"/>
            <a:ext cx="23774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Finally, an ERP that my team didn't need weeks of training to use. Simple and powerful.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410712" y="3547872"/>
            <a:ext cx="237744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10712" y="36118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Sumaiya R.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10712" y="391363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9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Chain, Dhaka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217920" y="1188720"/>
            <a:ext cx="2697480" cy="3200400"/>
          </a:xfrm>
          <a:prstGeom prst="rect">
            <a:avLst/>
          </a:prstGeom>
          <a:solidFill>
            <a:srgbClr val="0D2137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17920" y="1188720"/>
            <a:ext cx="269748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123444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6382512" y="1783080"/>
            <a:ext cx="23774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customization is unreal. They matched every step of our unique production process.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82512" y="3547872"/>
            <a:ext cx="237744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82512" y="361188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Farhan M.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82512" y="391363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Manufacturer, Gazipur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100+ businesses already running smarter with noorsys.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897880" y="0"/>
            <a:ext cx="3200400" cy="5143500"/>
          </a:xfrm>
          <a:prstGeom prst="rect">
            <a:avLst/>
          </a:prstGeom>
          <a:solidFill>
            <a:srgbClr val="112E52"/>
          </a:solidFill>
          <a:ln w="12700">
            <a:solidFill>
              <a:srgbClr val="112E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0"/>
            <a:ext cx="54864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22960"/>
            <a:ext cx="5212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Transform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Business?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5212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 free consultation and custom demo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around your business — not a generic walkthrough.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3200400"/>
            <a:ext cx="2560320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32004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Free Demo →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126480" y="16459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https://asgroupbd.com/noorsys/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akib.zawad@asgroupbd.com
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AEC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+880 1745 978 844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126480" y="6400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126480" y="111556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kern="0" spc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61020"/>
          </a:solidFill>
          <a:ln w="12700">
            <a:solidFill>
              <a:srgbClr val="06102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noorsys ERP  |  Empowering Small &amp; Medium Businesses  |  ©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689</Words>
  <Application>Microsoft Office PowerPoint</Application>
  <PresentationFormat>On-screen Show (16:9)</PresentationFormat>
  <Paragraphs>125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noorsys ERP</dc:title>
  <dc:subject>PptxGenJS Presentation</dc:subject>
  <dc:creator>PptxGenJS</dc:creator>
  <cp:lastModifiedBy>Hasan Mahabub</cp:lastModifiedBy>
  <cp:revision>2</cp:revision>
  <dcterms:created xsi:type="dcterms:W3CDTF">2026-03-27T16:12:22Z</dcterms:created>
  <dcterms:modified xsi:type="dcterms:W3CDTF">2026-03-28T14:46:14Z</dcterms:modified>
</cp:coreProperties>
</file>